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4" d="100"/>
          <a:sy n="44" d="100"/>
        </p:scale>
        <p:origin x="-21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0A3FB-6DB1-4932-B1A1-D7C55AB65D0D}" type="datetimeFigureOut">
              <a:rPr lang="cs-CZ" smtClean="0"/>
              <a:t>22.6.2016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B0567-E685-4340-9BAA-7034579146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174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B0567-E685-4340-9BAA-703457914600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6B8D-5395-4C40-8A72-6C00DBF7D7B9}" type="datetimeFigureOut">
              <a:rPr lang="cs-CZ" smtClean="0"/>
              <a:pPr/>
              <a:t>22.6.2016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2212-892D-48BB-A5A7-D46802595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6B8D-5395-4C40-8A72-6C00DBF7D7B9}" type="datetimeFigureOut">
              <a:rPr lang="cs-CZ" smtClean="0"/>
              <a:pPr/>
              <a:t>22.6.2016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2212-892D-48BB-A5A7-D46802595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6B8D-5395-4C40-8A72-6C00DBF7D7B9}" type="datetimeFigureOut">
              <a:rPr lang="cs-CZ" smtClean="0"/>
              <a:pPr/>
              <a:t>22.6.2016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2212-892D-48BB-A5A7-D46802595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6B8D-5395-4C40-8A72-6C00DBF7D7B9}" type="datetimeFigureOut">
              <a:rPr lang="cs-CZ" smtClean="0"/>
              <a:pPr/>
              <a:t>22.6.2016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2212-892D-48BB-A5A7-D46802595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6B8D-5395-4C40-8A72-6C00DBF7D7B9}" type="datetimeFigureOut">
              <a:rPr lang="cs-CZ" smtClean="0"/>
              <a:pPr/>
              <a:t>22.6.2016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2212-892D-48BB-A5A7-D46802595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6B8D-5395-4C40-8A72-6C00DBF7D7B9}" type="datetimeFigureOut">
              <a:rPr lang="cs-CZ" smtClean="0"/>
              <a:pPr/>
              <a:t>22.6.2016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2212-892D-48BB-A5A7-D46802595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6B8D-5395-4C40-8A72-6C00DBF7D7B9}" type="datetimeFigureOut">
              <a:rPr lang="cs-CZ" smtClean="0"/>
              <a:pPr/>
              <a:t>22.6.2016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2212-892D-48BB-A5A7-D46802595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6B8D-5395-4C40-8A72-6C00DBF7D7B9}" type="datetimeFigureOut">
              <a:rPr lang="cs-CZ" smtClean="0"/>
              <a:pPr/>
              <a:t>22.6.2016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2212-892D-48BB-A5A7-D46802595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6B8D-5395-4C40-8A72-6C00DBF7D7B9}" type="datetimeFigureOut">
              <a:rPr lang="cs-CZ" smtClean="0"/>
              <a:pPr/>
              <a:t>22.6.2016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2212-892D-48BB-A5A7-D46802595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6B8D-5395-4C40-8A72-6C00DBF7D7B9}" type="datetimeFigureOut">
              <a:rPr lang="cs-CZ" smtClean="0"/>
              <a:pPr/>
              <a:t>22.6.2016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2212-892D-48BB-A5A7-D46802595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6B8D-5395-4C40-8A72-6C00DBF7D7B9}" type="datetimeFigureOut">
              <a:rPr lang="cs-CZ" smtClean="0"/>
              <a:pPr/>
              <a:t>22.6.2016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2212-892D-48BB-A5A7-D46802595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C6B8D-5395-4C40-8A72-6C00DBF7D7B9}" type="datetimeFigureOut">
              <a:rPr lang="cs-CZ" smtClean="0"/>
              <a:pPr/>
              <a:t>22.6.2016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82212-892D-48BB-A5A7-D46802595B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31000" r="-3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88640"/>
            <a:ext cx="8229600" cy="29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SDH Velké Petrovice Vás srdečně zve na</a:t>
            </a:r>
            <a:br>
              <a:rPr kumimoji="0" lang="cs-CZ" sz="3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2. ročník  soutěže v požárním útoku</a:t>
            </a: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 POHÁR STAROSTY OBCE               VELKÉ PETROVICE</a:t>
            </a: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43608" y="2348880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Sobota 25.6.2016 louka naproti kravínu</a:t>
            </a:r>
          </a:p>
          <a:p>
            <a:pPr algn="ctr"/>
            <a:r>
              <a:rPr lang="cs-CZ" sz="3200" b="1" dirty="0" smtClean="0"/>
              <a:t>Od  8:45 hodin</a:t>
            </a:r>
          </a:p>
          <a:p>
            <a:pPr algn="ctr"/>
            <a:r>
              <a:rPr lang="cs-CZ" sz="3200" i="1" dirty="0" smtClean="0"/>
              <a:t>Občerstvení zajištěno</a:t>
            </a:r>
            <a:endParaRPr lang="cs-CZ" sz="3200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609329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Přijďte se podívat a podpořit hasičský sport</a:t>
            </a:r>
            <a:endParaRPr lang="cs-CZ" sz="2400" b="1" dirty="0"/>
          </a:p>
        </p:txBody>
      </p:sp>
      <p:pic>
        <p:nvPicPr>
          <p:cNvPr id="8" name="Obrázek 7" descr="13524438_1032746456761323_112515384438827254_n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28184" y="2780928"/>
            <a:ext cx="2448272" cy="253628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</Words>
  <Application>Microsoft Office PowerPoint</Application>
  <PresentationFormat>Předvádění na obrazovce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Kristýna</dc:creator>
  <cp:lastModifiedBy>Obec</cp:lastModifiedBy>
  <cp:revision>3</cp:revision>
  <cp:lastPrinted>2016-06-22T15:57:41Z</cp:lastPrinted>
  <dcterms:created xsi:type="dcterms:W3CDTF">2016-06-21T19:19:34Z</dcterms:created>
  <dcterms:modified xsi:type="dcterms:W3CDTF">2016-06-22T15:58:23Z</dcterms:modified>
</cp:coreProperties>
</file>